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9"/>
  </p:normalViewPr>
  <p:slideViewPr>
    <p:cSldViewPr>
      <p:cViewPr varScale="1">
        <p:scale>
          <a:sx n="103" d="100"/>
          <a:sy n="103" d="100"/>
        </p:scale>
        <p:origin x="80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95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7429" y="1469517"/>
            <a:ext cx="5240655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0561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Vani Sharma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05-02-2025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0" dirty="0"/>
              <a:t>exploratory</a:t>
            </a:r>
            <a:r>
              <a:rPr spc="-100" dirty="0"/>
              <a:t> </a:t>
            </a:r>
            <a:r>
              <a:rPr spc="-10" dirty="0"/>
              <a:t>data</a:t>
            </a:r>
            <a:r>
              <a:rPr spc="-70" dirty="0"/>
              <a:t> analysis </a:t>
            </a:r>
            <a:r>
              <a:rPr dirty="0"/>
              <a:t>and</a:t>
            </a:r>
            <a:r>
              <a:rPr spc="-75" dirty="0"/>
              <a:t> </a:t>
            </a:r>
            <a:r>
              <a:rPr spc="-30" dirty="0"/>
              <a:t>determined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labels.</a:t>
            </a: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45" dirty="0"/>
              <a:t>calculated</a:t>
            </a:r>
            <a:r>
              <a:rPr spc="-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105" dirty="0"/>
              <a:t>each</a:t>
            </a:r>
            <a:r>
              <a:rPr spc="-45" dirty="0"/>
              <a:t> </a:t>
            </a:r>
            <a:r>
              <a:rPr spc="-20" dirty="0"/>
              <a:t>site,</a:t>
            </a:r>
            <a:r>
              <a:rPr spc="-12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45" dirty="0"/>
              <a:t>number</a:t>
            </a:r>
            <a:r>
              <a:rPr spc="-8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70" dirty="0"/>
              <a:t>occurrence </a:t>
            </a:r>
            <a:r>
              <a:rPr dirty="0"/>
              <a:t>of</a:t>
            </a:r>
            <a:r>
              <a:rPr spc="-10" dirty="0"/>
              <a:t> </a:t>
            </a:r>
            <a:r>
              <a:rPr spc="-85" dirty="0"/>
              <a:t>each</a:t>
            </a:r>
            <a:r>
              <a:rPr dirty="0"/>
              <a:t> </a:t>
            </a:r>
            <a:r>
              <a:rPr spc="-10" dirty="0"/>
              <a:t>orbits</a:t>
            </a:r>
          </a:p>
          <a:p>
            <a:pPr marL="241300" marR="24765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35" dirty="0"/>
              <a:t>created</a:t>
            </a:r>
            <a:r>
              <a:rPr spc="-110" dirty="0"/>
              <a:t> </a:t>
            </a:r>
            <a:r>
              <a:rPr dirty="0"/>
              <a:t>landing</a:t>
            </a:r>
            <a:r>
              <a:rPr spc="-150" dirty="0"/>
              <a:t> </a:t>
            </a:r>
            <a:r>
              <a:rPr spc="-40" dirty="0"/>
              <a:t>outcome</a:t>
            </a:r>
            <a:r>
              <a:rPr spc="-90" dirty="0"/>
              <a:t> </a:t>
            </a:r>
            <a:r>
              <a:rPr spc="-10" dirty="0"/>
              <a:t>label</a:t>
            </a:r>
            <a:r>
              <a:rPr spc="-85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45" dirty="0"/>
              <a:t>column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exported</a:t>
            </a:r>
            <a:r>
              <a:rPr spc="-8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30" dirty="0"/>
              <a:t>results </a:t>
            </a:r>
            <a:r>
              <a:rPr dirty="0"/>
              <a:t>to</a:t>
            </a:r>
            <a:r>
              <a:rPr spc="150" dirty="0"/>
              <a:t> </a:t>
            </a:r>
            <a:r>
              <a:rPr spc="-20" dirty="0"/>
              <a:t>csv.</a:t>
            </a:r>
          </a:p>
          <a:p>
            <a:pPr marL="241300" marR="8191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241300" algn="l"/>
              </a:tabLst>
            </a:pPr>
            <a:r>
              <a:rPr spc="-120" dirty="0"/>
              <a:t>The</a:t>
            </a:r>
            <a:r>
              <a:rPr spc="-20" dirty="0"/>
              <a:t> </a:t>
            </a:r>
            <a:r>
              <a:rPr dirty="0"/>
              <a:t>link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notebook</a:t>
            </a:r>
            <a:r>
              <a:rPr spc="-5" dirty="0"/>
              <a:t> </a:t>
            </a:r>
            <a:r>
              <a:rPr spc="-25" dirty="0"/>
              <a:t>is </a:t>
            </a:r>
            <a:r>
              <a:rPr spc="-30" dirty="0">
                <a:solidFill>
                  <a:srgbClr val="1C7CDB"/>
                </a:solidFill>
              </a:rPr>
              <a:t>https://github.com/chuksoo/IBM-</a:t>
            </a:r>
            <a:r>
              <a:rPr spc="-10" dirty="0">
                <a:solidFill>
                  <a:srgbClr val="1C7CDB"/>
                </a:solidFill>
              </a:rPr>
              <a:t>Data- </a:t>
            </a:r>
            <a:r>
              <a:rPr spc="-114" dirty="0">
                <a:solidFill>
                  <a:srgbClr val="1C7CDB"/>
                </a:solidFill>
              </a:rPr>
              <a:t>Science-</a:t>
            </a:r>
            <a:r>
              <a:rPr spc="-10" dirty="0">
                <a:solidFill>
                  <a:srgbClr val="1C7CDB"/>
                </a:solidFill>
              </a:rPr>
              <a:t>Capstone- </a:t>
            </a:r>
            <a:r>
              <a:rPr spc="-40" dirty="0">
                <a:solidFill>
                  <a:srgbClr val="1C7CDB"/>
                </a:solidFill>
              </a:rPr>
              <a:t>SpaceX/blob/main/Data%20Wrangling.ip </a:t>
            </a:r>
            <a:r>
              <a:rPr spc="-20" dirty="0">
                <a:solidFill>
                  <a:srgbClr val="1C7CDB"/>
                </a:solidFill>
              </a:rPr>
              <a:t>ynb.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30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216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 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SpaceX/blob/main/EDA%20with%20D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ata%20Visualization.ipynb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19" y="1495044"/>
            <a:ext cx="10515600" cy="4932045"/>
            <a:chOff x="769619" y="1495044"/>
            <a:chExt cx="10515600" cy="4932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2905" cy="457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carried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>
              <a:latin typeface="Microsoft Sans Serif"/>
              <a:cs typeface="Microsoft Sans Serif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 </a:t>
            </a:r>
            <a:r>
              <a:rPr sz="2200" spc="-9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SpaceX/blob/main/EDA%20with%20SQL.ipynb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4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935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away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1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7380" cy="274955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5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SpaceX/blob/main/app.py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5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3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3754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>
              <a:latin typeface="Microsoft Sans Serif"/>
              <a:cs typeface="Microsoft Sans Serif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 </a:t>
            </a:r>
            <a:r>
              <a:rPr sz="2200" spc="-9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SpaceX/blob/main/Machine%20Learning%20Prediction.ipynb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62" y="2074291"/>
            <a:ext cx="10407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85" dirty="0"/>
              <a:t> </a:t>
            </a:r>
            <a:r>
              <a:rPr spc="-100" dirty="0"/>
              <a:t>Number</a:t>
            </a:r>
            <a:r>
              <a:rPr spc="-95" dirty="0"/>
              <a:t> </a:t>
            </a:r>
            <a:r>
              <a:rPr spc="-100" dirty="0"/>
              <a:t>vs.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5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90" dirty="0"/>
              <a:t>Payload</a:t>
            </a:r>
            <a:r>
              <a:rPr sz="3200" spc="-85" dirty="0"/>
              <a:t> </a:t>
            </a:r>
            <a:r>
              <a:rPr sz="3200" spc="-25" dirty="0"/>
              <a:t>vs. </a:t>
            </a:r>
            <a:r>
              <a:rPr sz="3200" spc="-105" dirty="0"/>
              <a:t>Launch</a:t>
            </a:r>
            <a:r>
              <a:rPr sz="3200" spc="-9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297927" y="746188"/>
            <a:ext cx="81915" cy="5452745"/>
            <a:chOff x="4297927" y="746188"/>
            <a:chExt cx="81915" cy="5452745"/>
          </a:xfrm>
        </p:grpSpPr>
        <p:sp>
          <p:nvSpPr>
            <p:cNvPr id="4" name="object 4"/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2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/>
              <a:t>Success</a:t>
            </a:r>
            <a:r>
              <a:rPr sz="3600" spc="-15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95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30" dirty="0"/>
              <a:t> </a:t>
            </a:r>
            <a:r>
              <a:rPr sz="3600" spc="-130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4965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can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210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205"/>
              </a:lnSpc>
            </a:pP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14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204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10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4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0" dirty="0"/>
              <a:t> </a:t>
            </a:r>
            <a:r>
              <a:rPr spc="-100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7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Launch</a:t>
            </a:r>
            <a:r>
              <a:rPr sz="3600" spc="-50" dirty="0"/>
              <a:t> </a:t>
            </a:r>
            <a:r>
              <a:rPr sz="3600" spc="-254" dirty="0"/>
              <a:t>Success</a:t>
            </a:r>
            <a:r>
              <a:rPr sz="3600" spc="15" dirty="0"/>
              <a:t> </a:t>
            </a:r>
            <a:r>
              <a:rPr sz="3600" spc="-114" dirty="0"/>
              <a:t>Yearly</a:t>
            </a:r>
            <a:r>
              <a:rPr sz="3600" spc="-15" dirty="0"/>
              <a:t> </a:t>
            </a:r>
            <a:r>
              <a:rPr sz="3600" spc="-80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342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00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45" dirty="0"/>
              <a:t>Site</a:t>
            </a:r>
            <a:r>
              <a:rPr spc="-80" dirty="0"/>
              <a:t> </a:t>
            </a:r>
            <a:r>
              <a:rPr spc="-200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286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latin typeface="Microsoft Sans Serif"/>
                <a:cs typeface="Microsoft Sans Serif"/>
              </a:rPr>
              <a:t>We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key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110" dirty="0">
                <a:latin typeface="Trebuchet MS"/>
                <a:cs typeface="Trebuchet MS"/>
              </a:rPr>
              <a:t>DISTINCT</a:t>
            </a:r>
            <a:r>
              <a:rPr sz="2200" b="1" spc="-60" dirty="0">
                <a:latin typeface="Trebuchet MS"/>
                <a:cs typeface="Trebuchet MS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unique </a:t>
            </a:r>
            <a:r>
              <a:rPr sz="2200" spc="-60" dirty="0"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9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where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06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272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0" dirty="0"/>
              <a:t>Average </a:t>
            </a:r>
            <a:r>
              <a:rPr spc="-120" dirty="0"/>
              <a:t>Payload</a:t>
            </a:r>
            <a:r>
              <a:rPr spc="-100" dirty="0"/>
              <a:t> </a:t>
            </a:r>
            <a:r>
              <a:rPr spc="-225" dirty="0"/>
              <a:t>Mass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71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9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10" dirty="0">
                <a:latin typeface="Microsoft Sans Serif"/>
                <a:cs typeface="Microsoft Sans Serif"/>
              </a:rPr>
              <a:t>average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mass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latin typeface="Microsoft Sans Serif"/>
                <a:cs typeface="Microsoft Sans Serif"/>
              </a:rPr>
              <a:t> version </a:t>
            </a:r>
            <a:r>
              <a:rPr sz="2000" dirty="0">
                <a:latin typeface="Microsoft Sans Serif"/>
                <a:cs typeface="Microsoft Sans Serif"/>
              </a:rPr>
              <a:t>F9 v1.1 </a:t>
            </a:r>
            <a:r>
              <a:rPr sz="2000" spc="-114" dirty="0">
                <a:latin typeface="Microsoft Sans Serif"/>
                <a:cs typeface="Microsoft Sans Serif"/>
              </a:rPr>
              <a:t>as </a:t>
            </a:r>
            <a:r>
              <a:rPr sz="2000" spc="5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57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7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30" dirty="0"/>
              <a:t> </a:t>
            </a:r>
            <a:r>
              <a:rPr sz="3600" spc="-30" dirty="0"/>
              <a:t>Landing</a:t>
            </a:r>
            <a:r>
              <a:rPr sz="3600" spc="-130" dirty="0"/>
              <a:t> </a:t>
            </a:r>
            <a:r>
              <a:rPr sz="3600" spc="-4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4800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10" dirty="0"/>
              <a:t>Drone</a:t>
            </a:r>
            <a:r>
              <a:rPr sz="3600" spc="-100" dirty="0"/>
              <a:t> </a:t>
            </a:r>
            <a:r>
              <a:rPr sz="3600" spc="-70" dirty="0"/>
              <a:t>Ship</a:t>
            </a:r>
            <a:r>
              <a:rPr sz="3600" spc="-90" dirty="0"/>
              <a:t> </a:t>
            </a:r>
            <a:r>
              <a:rPr sz="3600" spc="-30" dirty="0"/>
              <a:t>Landing</a:t>
            </a:r>
            <a:r>
              <a:rPr sz="3600" spc="-100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10" dirty="0"/>
              <a:t>Payload</a:t>
            </a:r>
            <a:r>
              <a:rPr sz="3600" spc="-90" dirty="0"/>
              <a:t> </a:t>
            </a:r>
            <a:r>
              <a:rPr sz="3600" spc="-50" dirty="0"/>
              <a:t>between </a:t>
            </a:r>
            <a:r>
              <a:rPr sz="3600" spc="160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WHERE</a:t>
            </a:r>
            <a:r>
              <a:rPr sz="2000" b="1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filter for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65" dirty="0"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20" dirty="0">
                <a:latin typeface="Microsoft Sans Serif"/>
                <a:cs typeface="Microsoft Sans Serif"/>
              </a:rPr>
              <a:t> drone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determine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payload </a:t>
            </a:r>
            <a:r>
              <a:rPr sz="2000" spc="-10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greater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924560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5" dirty="0"/>
              <a:t>Total</a:t>
            </a:r>
            <a:r>
              <a:rPr sz="3600" spc="-85" dirty="0"/>
              <a:t> </a:t>
            </a:r>
            <a:r>
              <a:rPr sz="3600" spc="-90" dirty="0"/>
              <a:t>Number</a:t>
            </a:r>
            <a:r>
              <a:rPr sz="3600" spc="-85" dirty="0"/>
              <a:t> </a:t>
            </a:r>
            <a:r>
              <a:rPr sz="3600" dirty="0"/>
              <a:t>of</a:t>
            </a:r>
            <a:r>
              <a:rPr sz="3600" spc="-85" dirty="0"/>
              <a:t> </a:t>
            </a:r>
            <a:r>
              <a:rPr sz="3600" spc="-165" dirty="0"/>
              <a:t>Successful</a:t>
            </a:r>
            <a:r>
              <a:rPr sz="3600" spc="-65" dirty="0"/>
              <a:t> </a:t>
            </a:r>
            <a:r>
              <a:rPr sz="3600" dirty="0"/>
              <a:t>and</a:t>
            </a:r>
            <a:r>
              <a:rPr sz="3600" spc="-85" dirty="0"/>
              <a:t> </a:t>
            </a:r>
            <a:r>
              <a:rPr sz="3600" spc="-80" dirty="0"/>
              <a:t>Failure</a:t>
            </a:r>
            <a:r>
              <a:rPr sz="3600" spc="-110" dirty="0"/>
              <a:t> </a:t>
            </a:r>
            <a:r>
              <a:rPr sz="3600" spc="-60" dirty="0"/>
              <a:t>Mission </a:t>
            </a:r>
            <a:r>
              <a:rPr sz="3600" spc="-20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wildcard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like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WHERE</a:t>
            </a:r>
            <a:r>
              <a:rPr sz="2000" b="1" spc="-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 </a:t>
            </a:r>
            <a:r>
              <a:rPr sz="2000" spc="-80" dirty="0">
                <a:latin typeface="Microsoft Sans Serif"/>
                <a:cs typeface="Microsoft Sans Serif"/>
              </a:rPr>
              <a:t>was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9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70" dirty="0"/>
              <a:t>Boosters</a:t>
            </a:r>
            <a:r>
              <a:rPr spc="-175" dirty="0"/>
              <a:t> </a:t>
            </a:r>
            <a:r>
              <a:rPr spc="-10" dirty="0"/>
              <a:t>Carried </a:t>
            </a:r>
            <a:r>
              <a:rPr spc="-130" dirty="0"/>
              <a:t>Maximum</a:t>
            </a:r>
            <a:r>
              <a:rPr spc="-85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135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70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-8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that </a:t>
            </a:r>
            <a:r>
              <a:rPr sz="1700" spc="-60" dirty="0">
                <a:latin typeface="Microsoft Sans Serif"/>
                <a:cs typeface="Microsoft Sans Serif"/>
              </a:rPr>
              <a:t>have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using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subquery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b="1" spc="-90" dirty="0">
                <a:latin typeface="Trebuchet MS"/>
                <a:cs typeface="Trebuchet MS"/>
              </a:rPr>
              <a:t>WHERE</a:t>
            </a:r>
            <a:r>
              <a:rPr sz="1700" b="1" spc="-5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clause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and</a:t>
            </a:r>
            <a:r>
              <a:rPr sz="1700" spc="-3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MAX() </a:t>
            </a:r>
            <a:r>
              <a:rPr sz="1700" spc="-1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sz="2200" b="1" spc="-50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95" dirty="0"/>
              <a:t>Rank</a:t>
            </a:r>
            <a:r>
              <a:rPr sz="3600" spc="-50" dirty="0"/>
              <a:t> </a:t>
            </a:r>
            <a:r>
              <a:rPr sz="3600" spc="-30" dirty="0"/>
              <a:t>Landing</a:t>
            </a:r>
            <a:r>
              <a:rPr sz="3600" spc="-65" dirty="0"/>
              <a:t> </a:t>
            </a:r>
            <a:r>
              <a:rPr sz="3600" spc="-114" dirty="0"/>
              <a:t>Outcomes</a:t>
            </a:r>
            <a:r>
              <a:rPr sz="3600" spc="-50" dirty="0"/>
              <a:t> </a:t>
            </a:r>
            <a:r>
              <a:rPr sz="3600" spc="-80" dirty="0"/>
              <a:t>Between</a:t>
            </a:r>
            <a:r>
              <a:rPr sz="3600" spc="-45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60" dirty="0"/>
              <a:t>04</a:t>
            </a:r>
            <a:r>
              <a:rPr sz="3600" spc="-55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4765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selected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114" dirty="0">
                <a:latin typeface="Trebuchet MS"/>
                <a:cs typeface="Trebuchet MS"/>
              </a:rPr>
              <a:t>COUNT</a:t>
            </a:r>
            <a:r>
              <a:rPr sz="2000" b="1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45" dirty="0">
                <a:latin typeface="Microsoft Sans Serif"/>
                <a:cs typeface="Microsoft Sans Serif"/>
              </a:rPr>
              <a:t>outcomes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spc="-30" dirty="0">
                <a:latin typeface="Microsoft Sans Serif"/>
                <a:cs typeface="Microsoft Sans Serif"/>
              </a:rPr>
              <a:t>used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114" dirty="0">
                <a:latin typeface="Trebuchet MS"/>
                <a:cs typeface="Trebuchet MS"/>
              </a:rPr>
              <a:t>WHERE</a:t>
            </a:r>
            <a:r>
              <a:rPr sz="2000" b="1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dirty="0">
                <a:latin typeface="Microsoft Sans Serif"/>
                <a:cs typeface="Microsoft Sans Serif"/>
              </a:rPr>
              <a:t> to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filter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BETWEEN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06-</a:t>
            </a:r>
            <a:r>
              <a:rPr sz="2000" spc="85" dirty="0">
                <a:latin typeface="Microsoft Sans Serif"/>
                <a:cs typeface="Microsoft Sans Serif"/>
              </a:rPr>
              <a:t>04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03-</a:t>
            </a:r>
            <a:r>
              <a:rPr sz="2000" spc="-25" dirty="0"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GROUP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BY</a:t>
            </a:r>
            <a:r>
              <a:rPr sz="2000" b="1" spc="-1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clause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ORDER</a:t>
            </a:r>
            <a:r>
              <a:rPr sz="2000" b="1" spc="-95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BY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order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1309116"/>
              <a:ext cx="10515600" cy="47167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25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0" dirty="0"/>
              <a:t>sites</a:t>
            </a:r>
            <a:r>
              <a:rPr spc="-105" dirty="0"/>
              <a:t> </a:t>
            </a:r>
            <a:r>
              <a:rPr dirty="0"/>
              <a:t>global</a:t>
            </a:r>
            <a:r>
              <a:rPr spc="-120" dirty="0"/>
              <a:t> </a:t>
            </a:r>
            <a:r>
              <a:rPr spc="-65" dirty="0"/>
              <a:t>map</a:t>
            </a:r>
            <a:r>
              <a:rPr spc="-120" dirty="0"/>
              <a:t> </a:t>
            </a:r>
            <a:r>
              <a:rPr spc="-90" dirty="0"/>
              <a:t>markers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1252727"/>
              <a:ext cx="10687812" cy="47731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Markers</a:t>
            </a:r>
            <a:r>
              <a:rPr spc="-105" dirty="0"/>
              <a:t> </a:t>
            </a:r>
            <a:r>
              <a:rPr spc="-30" dirty="0"/>
              <a:t>showing</a:t>
            </a:r>
            <a:r>
              <a:rPr spc="-110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5" dirty="0"/>
              <a:t>sites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dirty="0"/>
              <a:t>color</a:t>
            </a:r>
            <a:r>
              <a:rPr spc="-120" dirty="0"/>
              <a:t> </a:t>
            </a:r>
            <a:r>
              <a:rPr spc="-45" dirty="0"/>
              <a:t>labels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50" dirty="0"/>
              <a:t>Site</a:t>
            </a:r>
            <a:r>
              <a:rPr spc="-90" dirty="0"/>
              <a:t> </a:t>
            </a:r>
            <a:r>
              <a:rPr spc="-60" dirty="0"/>
              <a:t>distance</a:t>
            </a:r>
            <a:r>
              <a:rPr spc="-65" dirty="0"/>
              <a:t> </a:t>
            </a:r>
            <a:r>
              <a:rPr spc="60" dirty="0"/>
              <a:t>to</a:t>
            </a:r>
            <a:r>
              <a:rPr spc="-95" dirty="0"/>
              <a:t> 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1" y="1453896"/>
              <a:ext cx="10689336" cy="47731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90" dirty="0"/>
              <a:t> </a:t>
            </a:r>
            <a:r>
              <a:rPr sz="2500" spc="-1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70" dirty="0"/>
              <a:t> </a:t>
            </a:r>
            <a:r>
              <a:rPr sz="2500" spc="-125" dirty="0"/>
              <a:t>success</a:t>
            </a:r>
            <a:r>
              <a:rPr sz="2500" spc="-40" dirty="0"/>
              <a:t> </a:t>
            </a:r>
            <a:r>
              <a:rPr sz="2500" spc="-55" dirty="0"/>
              <a:t>percentage </a:t>
            </a:r>
            <a:r>
              <a:rPr sz="2500" spc="-70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75" dirty="0"/>
              <a:t> </a:t>
            </a:r>
            <a:r>
              <a:rPr sz="2500" spc="-95" dirty="0"/>
              <a:t>each</a:t>
            </a:r>
            <a:r>
              <a:rPr sz="2500" spc="-70" dirty="0"/>
              <a:t> </a:t>
            </a:r>
            <a:r>
              <a:rPr sz="2500" spc="-55" dirty="0"/>
              <a:t>launch</a:t>
            </a:r>
            <a:r>
              <a:rPr sz="2500" spc="-70" dirty="0"/>
              <a:t>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pipeline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predict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60" dirty="0"/>
              <a:t> </a:t>
            </a:r>
            <a:r>
              <a:rPr sz="2500" spc="-20" dirty="0"/>
              <a:t>chart</a:t>
            </a:r>
            <a:r>
              <a:rPr sz="2500" spc="-40" dirty="0"/>
              <a:t> </a:t>
            </a:r>
            <a:r>
              <a:rPr sz="2500" spc="-20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95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55" dirty="0"/>
              <a:t>launch</a:t>
            </a:r>
            <a:r>
              <a:rPr sz="2500" spc="-50" dirty="0"/>
              <a:t> </a:t>
            </a:r>
            <a:r>
              <a:rPr sz="2500" spc="-130" dirty="0"/>
              <a:t>success</a:t>
            </a:r>
            <a:r>
              <a:rPr sz="2500" spc="-3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94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65" dirty="0"/>
              <a:t>Scatter</a:t>
            </a:r>
            <a:r>
              <a:rPr sz="2500" dirty="0"/>
              <a:t> 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35" dirty="0"/>
              <a:t> </a:t>
            </a:r>
            <a:r>
              <a:rPr sz="2500" spc="-80" dirty="0"/>
              <a:t>Payload</a:t>
            </a:r>
            <a:r>
              <a:rPr sz="2500" dirty="0"/>
              <a:t> vs</a:t>
            </a:r>
            <a:r>
              <a:rPr sz="2500" spc="-25" dirty="0"/>
              <a:t> </a:t>
            </a:r>
            <a:r>
              <a:rPr sz="2500" spc="-85" dirty="0"/>
              <a:t>Launch</a:t>
            </a:r>
            <a:r>
              <a:rPr sz="2500" spc="-20" dirty="0"/>
              <a:t> </a:t>
            </a:r>
            <a:r>
              <a:rPr sz="2500" spc="-70" dirty="0"/>
              <a:t>Outcome</a:t>
            </a:r>
            <a:r>
              <a:rPr sz="2500" dirty="0"/>
              <a:t> for</a:t>
            </a:r>
            <a:r>
              <a:rPr sz="2500" spc="-30" dirty="0"/>
              <a:t> </a:t>
            </a:r>
            <a:r>
              <a:rPr sz="2500" dirty="0"/>
              <a:t>all</a:t>
            </a:r>
            <a:r>
              <a:rPr sz="2500" spc="-20" dirty="0"/>
              <a:t> </a:t>
            </a:r>
            <a:r>
              <a:rPr sz="2500" spc="-40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5" dirty="0"/>
              <a:t> </a:t>
            </a:r>
            <a:r>
              <a:rPr sz="2500" spc="-10" dirty="0"/>
              <a:t>different </a:t>
            </a:r>
            <a:r>
              <a:rPr sz="2500" spc="-35" dirty="0"/>
              <a:t>payload</a:t>
            </a:r>
            <a:r>
              <a:rPr sz="2500" spc="-65" dirty="0"/>
              <a:t> </a:t>
            </a:r>
            <a:r>
              <a:rPr sz="2500" spc="-55" dirty="0"/>
              <a:t>selected</a:t>
            </a:r>
            <a:r>
              <a:rPr sz="2500" spc="-50" dirty="0"/>
              <a:t> </a:t>
            </a:r>
            <a:r>
              <a:rPr sz="2500" dirty="0"/>
              <a:t>in</a:t>
            </a:r>
            <a:r>
              <a:rPr sz="2500" spc="-6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30" dirty="0"/>
              <a:t>range</a:t>
            </a:r>
            <a:r>
              <a:rPr sz="2500" spc="-60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19375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14" dirty="0"/>
              <a:t>Classification </a:t>
            </a:r>
            <a:r>
              <a:rPr spc="-55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148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decision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tree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classifier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with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 </a:t>
            </a:r>
            <a:r>
              <a:rPr sz="2200" spc="-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Confusion</a:t>
            </a:r>
            <a:r>
              <a:rPr spc="-105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20655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started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increase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70" dirty="0">
                <a:latin typeface="Microsoft Sans Serif"/>
                <a:cs typeface="Microsoft Sans Serif"/>
              </a:rPr>
              <a:t>VLEO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latin typeface="Microsoft Sans Serif"/>
                <a:cs typeface="Microsoft Sans Serif"/>
              </a:rPr>
              <a:t> 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most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845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a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78655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get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 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ion%20API.ipynb.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4845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>
              <a:latin typeface="Microsoft Sans Serif"/>
              <a:cs typeface="Microsoft Sans Serif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 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4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ion%20with%20Web%20Scraping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.ipynb.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1818</Words>
  <Application>Microsoft Macintosh PowerPoint</Application>
  <PresentationFormat>Widescreen</PresentationFormat>
  <Paragraphs>189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vani sharma</cp:lastModifiedBy>
  <cp:revision>1</cp:revision>
  <dcterms:created xsi:type="dcterms:W3CDTF">2025-02-05T02:02:04Z</dcterms:created>
  <dcterms:modified xsi:type="dcterms:W3CDTF">2025-02-05T02:03:05Z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2025-02-05T00:00:00Z</vt:filetime>
  </property>
  <property fmtid="{D5CDD505-2E9C-101B-9397-08002B2CF9AE}" pid="5" name="Producer">
    <vt:lpwstr>Microsoft® PowerPoint® for Microsoft 365</vt:lpwstr>
  </property>
</Properties>
</file>